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B6710B-473E-426E-B435-356BEE341B3B}" v="18" dt="2024-11-11T19:28:28.0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ga sai" userId="785cbabaa0e407da" providerId="LiveId" clId="{68B6710B-473E-426E-B435-356BEE341B3B}"/>
    <pc:docChg chg="custSel addSld modSld">
      <pc:chgData name="naga sai" userId="785cbabaa0e407da" providerId="LiveId" clId="{68B6710B-473E-426E-B435-356BEE341B3B}" dt="2024-11-11T19:29:40.104" v="2901" actId="20577"/>
      <pc:docMkLst>
        <pc:docMk/>
      </pc:docMkLst>
      <pc:sldChg chg="addSp delSp modSp mod">
        <pc:chgData name="naga sai" userId="785cbabaa0e407da" providerId="LiveId" clId="{68B6710B-473E-426E-B435-356BEE341B3B}" dt="2024-11-11T17:46:46.705" v="434" actId="20577"/>
        <pc:sldMkLst>
          <pc:docMk/>
          <pc:sldMk cId="2735774413" sldId="256"/>
        </pc:sldMkLst>
        <pc:spChg chg="mod">
          <ac:chgData name="naga sai" userId="785cbabaa0e407da" providerId="LiveId" clId="{68B6710B-473E-426E-B435-356BEE341B3B}" dt="2024-11-11T17:43:29.885" v="279" actId="14100"/>
          <ac:spMkLst>
            <pc:docMk/>
            <pc:sldMk cId="2735774413" sldId="256"/>
            <ac:spMk id="2" creationId="{DAB84349-CA2E-F690-5685-B48DE2EB3217}"/>
          </ac:spMkLst>
        </pc:spChg>
        <pc:spChg chg="mod">
          <ac:chgData name="naga sai" userId="785cbabaa0e407da" providerId="LiveId" clId="{68B6710B-473E-426E-B435-356BEE341B3B}" dt="2024-11-11T17:46:46.705" v="434" actId="20577"/>
          <ac:spMkLst>
            <pc:docMk/>
            <pc:sldMk cId="2735774413" sldId="256"/>
            <ac:spMk id="3" creationId="{9F50C152-74BE-709B-04A2-83E890E05913}"/>
          </ac:spMkLst>
        </pc:spChg>
        <pc:picChg chg="add del mod">
          <ac:chgData name="naga sai" userId="785cbabaa0e407da" providerId="LiveId" clId="{68B6710B-473E-426E-B435-356BEE341B3B}" dt="2024-11-11T17:32:14.636" v="16" actId="478"/>
          <ac:picMkLst>
            <pc:docMk/>
            <pc:sldMk cId="2735774413" sldId="256"/>
            <ac:picMk id="4" creationId="{7A1F0624-E627-19E8-097D-854ABA1111A2}"/>
          </ac:picMkLst>
        </pc:picChg>
        <pc:picChg chg="mod">
          <ac:chgData name="naga sai" userId="785cbabaa0e407da" providerId="LiveId" clId="{68B6710B-473E-426E-B435-356BEE341B3B}" dt="2024-11-11T17:30:34.147" v="9" actId="14100"/>
          <ac:picMkLst>
            <pc:docMk/>
            <pc:sldMk cId="2735774413" sldId="256"/>
            <ac:picMk id="5" creationId="{E08BE801-916C-6449-C330-F80B1297E383}"/>
          </ac:picMkLst>
        </pc:picChg>
        <pc:picChg chg="add mod">
          <ac:chgData name="naga sai" userId="785cbabaa0e407da" providerId="LiveId" clId="{68B6710B-473E-426E-B435-356BEE341B3B}" dt="2024-11-11T17:40:12.372" v="240" actId="1076"/>
          <ac:picMkLst>
            <pc:docMk/>
            <pc:sldMk cId="2735774413" sldId="256"/>
            <ac:picMk id="6" creationId="{B9008D54-BBEC-3D03-1CB0-7A840D419B2B}"/>
          </ac:picMkLst>
        </pc:picChg>
      </pc:sldChg>
      <pc:sldChg chg="modSp new mod">
        <pc:chgData name="naga sai" userId="785cbabaa0e407da" providerId="LiveId" clId="{68B6710B-473E-426E-B435-356BEE341B3B}" dt="2024-11-11T18:18:44.810" v="614" actId="123"/>
        <pc:sldMkLst>
          <pc:docMk/>
          <pc:sldMk cId="4023329736" sldId="257"/>
        </pc:sldMkLst>
        <pc:spChg chg="mod">
          <ac:chgData name="naga sai" userId="785cbabaa0e407da" providerId="LiveId" clId="{68B6710B-473E-426E-B435-356BEE341B3B}" dt="2024-11-11T17:47:45.836" v="446" actId="2711"/>
          <ac:spMkLst>
            <pc:docMk/>
            <pc:sldMk cId="4023329736" sldId="257"/>
            <ac:spMk id="2" creationId="{E511C61D-2472-23FA-36C7-8E0E0C41A2FE}"/>
          </ac:spMkLst>
        </pc:spChg>
        <pc:spChg chg="mod">
          <ac:chgData name="naga sai" userId="785cbabaa0e407da" providerId="LiveId" clId="{68B6710B-473E-426E-B435-356BEE341B3B}" dt="2024-11-11T18:18:44.810" v="614" actId="123"/>
          <ac:spMkLst>
            <pc:docMk/>
            <pc:sldMk cId="4023329736" sldId="257"/>
            <ac:spMk id="3" creationId="{BE902CDE-A2AF-1A95-4D82-5D9B477EE653}"/>
          </ac:spMkLst>
        </pc:spChg>
      </pc:sldChg>
      <pc:sldChg chg="addSp delSp modSp new mod">
        <pc:chgData name="naga sai" userId="785cbabaa0e407da" providerId="LiveId" clId="{68B6710B-473E-426E-B435-356BEE341B3B}" dt="2024-11-11T18:26:19.079" v="649" actId="122"/>
        <pc:sldMkLst>
          <pc:docMk/>
          <pc:sldMk cId="810418771" sldId="258"/>
        </pc:sldMkLst>
        <pc:spChg chg="mod">
          <ac:chgData name="naga sai" userId="785cbabaa0e407da" providerId="LiveId" clId="{68B6710B-473E-426E-B435-356BEE341B3B}" dt="2024-11-11T18:26:19.079" v="649" actId="122"/>
          <ac:spMkLst>
            <pc:docMk/>
            <pc:sldMk cId="810418771" sldId="258"/>
            <ac:spMk id="2" creationId="{C79BC05B-E28D-8C06-AC17-4DDD70EE6FD8}"/>
          </ac:spMkLst>
        </pc:spChg>
        <pc:spChg chg="del">
          <ac:chgData name="naga sai" userId="785cbabaa0e407da" providerId="LiveId" clId="{68B6710B-473E-426E-B435-356BEE341B3B}" dt="2024-11-11T18:25:12.972" v="616"/>
          <ac:spMkLst>
            <pc:docMk/>
            <pc:sldMk cId="810418771" sldId="258"/>
            <ac:spMk id="3" creationId="{EE137316-83A0-FF50-47C6-A477AE74B96B}"/>
          </ac:spMkLst>
        </pc:spChg>
        <pc:picChg chg="add mod">
          <ac:chgData name="naga sai" userId="785cbabaa0e407da" providerId="LiveId" clId="{68B6710B-473E-426E-B435-356BEE341B3B}" dt="2024-11-11T18:25:45.687" v="623" actId="14100"/>
          <ac:picMkLst>
            <pc:docMk/>
            <pc:sldMk cId="810418771" sldId="258"/>
            <ac:picMk id="5" creationId="{847631EF-42D2-7266-85EF-A375AD82DE81}"/>
          </ac:picMkLst>
        </pc:picChg>
      </pc:sldChg>
      <pc:sldChg chg="modSp new mod">
        <pc:chgData name="naga sai" userId="785cbabaa0e407da" providerId="LiveId" clId="{68B6710B-473E-426E-B435-356BEE341B3B}" dt="2024-11-11T18:30:02.292" v="672" actId="123"/>
        <pc:sldMkLst>
          <pc:docMk/>
          <pc:sldMk cId="771080961" sldId="259"/>
        </pc:sldMkLst>
        <pc:spChg chg="mod">
          <ac:chgData name="naga sai" userId="785cbabaa0e407da" providerId="LiveId" clId="{68B6710B-473E-426E-B435-356BEE341B3B}" dt="2024-11-11T18:29:08.269" v="666" actId="122"/>
          <ac:spMkLst>
            <pc:docMk/>
            <pc:sldMk cId="771080961" sldId="259"/>
            <ac:spMk id="2" creationId="{0DD4E877-65A1-1CB5-2857-F0A5696A0E18}"/>
          </ac:spMkLst>
        </pc:spChg>
        <pc:spChg chg="mod">
          <ac:chgData name="naga sai" userId="785cbabaa0e407da" providerId="LiveId" clId="{68B6710B-473E-426E-B435-356BEE341B3B}" dt="2024-11-11T18:30:02.292" v="672" actId="123"/>
          <ac:spMkLst>
            <pc:docMk/>
            <pc:sldMk cId="771080961" sldId="259"/>
            <ac:spMk id="3" creationId="{817D00E7-624F-EF9C-EA23-F96A40AC2001}"/>
          </ac:spMkLst>
        </pc:spChg>
      </pc:sldChg>
      <pc:sldChg chg="addSp modSp new mod">
        <pc:chgData name="naga sai" userId="785cbabaa0e407da" providerId="LiveId" clId="{68B6710B-473E-426E-B435-356BEE341B3B}" dt="2024-11-11T18:43:15.297" v="1128" actId="14100"/>
        <pc:sldMkLst>
          <pc:docMk/>
          <pc:sldMk cId="3533562794" sldId="260"/>
        </pc:sldMkLst>
        <pc:spChg chg="mod">
          <ac:chgData name="naga sai" userId="785cbabaa0e407da" providerId="LiveId" clId="{68B6710B-473E-426E-B435-356BEE341B3B}" dt="2024-11-11T18:30:44.951" v="685" actId="122"/>
          <ac:spMkLst>
            <pc:docMk/>
            <pc:sldMk cId="3533562794" sldId="260"/>
            <ac:spMk id="2" creationId="{735AEC68-E0DD-7A8D-7B43-1AF116905A7D}"/>
          </ac:spMkLst>
        </pc:spChg>
        <pc:spChg chg="mod">
          <ac:chgData name="naga sai" userId="785cbabaa0e407da" providerId="LiveId" clId="{68B6710B-473E-426E-B435-356BEE341B3B}" dt="2024-11-11T18:42:20.118" v="1120" actId="20577"/>
          <ac:spMkLst>
            <pc:docMk/>
            <pc:sldMk cId="3533562794" sldId="260"/>
            <ac:spMk id="3" creationId="{2C22542A-6672-FC97-55F8-D16A3258C865}"/>
          </ac:spMkLst>
        </pc:spChg>
        <pc:picChg chg="add mod">
          <ac:chgData name="naga sai" userId="785cbabaa0e407da" providerId="LiveId" clId="{68B6710B-473E-426E-B435-356BEE341B3B}" dt="2024-11-11T18:39:02.633" v="889" actId="1076"/>
          <ac:picMkLst>
            <pc:docMk/>
            <pc:sldMk cId="3533562794" sldId="260"/>
            <ac:picMk id="5" creationId="{B66283E9-9428-A54F-8BF8-BCCBF6AD1C56}"/>
          </ac:picMkLst>
        </pc:picChg>
        <pc:picChg chg="add mod">
          <ac:chgData name="naga sai" userId="785cbabaa0e407da" providerId="LiveId" clId="{68B6710B-473E-426E-B435-356BEE341B3B}" dt="2024-11-11T18:43:15.297" v="1128" actId="14100"/>
          <ac:picMkLst>
            <pc:docMk/>
            <pc:sldMk cId="3533562794" sldId="260"/>
            <ac:picMk id="7" creationId="{41334CA0-65E3-947C-1156-44814544ADB8}"/>
          </ac:picMkLst>
        </pc:picChg>
      </pc:sldChg>
      <pc:sldChg chg="addSp modSp new mod">
        <pc:chgData name="naga sai" userId="785cbabaa0e407da" providerId="LiveId" clId="{68B6710B-473E-426E-B435-356BEE341B3B}" dt="2024-11-11T18:53:06.012" v="1628" actId="14100"/>
        <pc:sldMkLst>
          <pc:docMk/>
          <pc:sldMk cId="3234035962" sldId="261"/>
        </pc:sldMkLst>
        <pc:spChg chg="mod">
          <ac:chgData name="naga sai" userId="785cbabaa0e407da" providerId="LiveId" clId="{68B6710B-473E-426E-B435-356BEE341B3B}" dt="2024-11-11T18:43:41.958" v="1141" actId="122"/>
          <ac:spMkLst>
            <pc:docMk/>
            <pc:sldMk cId="3234035962" sldId="261"/>
            <ac:spMk id="2" creationId="{FA5FD0D2-B66A-D837-E2FB-5487D7E41764}"/>
          </ac:spMkLst>
        </pc:spChg>
        <pc:spChg chg="mod">
          <ac:chgData name="naga sai" userId="785cbabaa0e407da" providerId="LiveId" clId="{68B6710B-473E-426E-B435-356BEE341B3B}" dt="2024-11-11T18:52:29.410" v="1622" actId="20577"/>
          <ac:spMkLst>
            <pc:docMk/>
            <pc:sldMk cId="3234035962" sldId="261"/>
            <ac:spMk id="3" creationId="{1C92843E-C331-9518-4BAA-8D0798E215D9}"/>
          </ac:spMkLst>
        </pc:spChg>
        <pc:picChg chg="add mod">
          <ac:chgData name="naga sai" userId="785cbabaa0e407da" providerId="LiveId" clId="{68B6710B-473E-426E-B435-356BEE341B3B}" dt="2024-11-11T18:48:07.324" v="1351" actId="14100"/>
          <ac:picMkLst>
            <pc:docMk/>
            <pc:sldMk cId="3234035962" sldId="261"/>
            <ac:picMk id="5" creationId="{FBBC115F-F160-1437-AF0B-D174B49BEA10}"/>
          </ac:picMkLst>
        </pc:picChg>
        <pc:picChg chg="add mod">
          <ac:chgData name="naga sai" userId="785cbabaa0e407da" providerId="LiveId" clId="{68B6710B-473E-426E-B435-356BEE341B3B}" dt="2024-11-11T18:53:06.012" v="1628" actId="14100"/>
          <ac:picMkLst>
            <pc:docMk/>
            <pc:sldMk cId="3234035962" sldId="261"/>
            <ac:picMk id="7" creationId="{8D8FDA68-1122-F86D-3823-2212E907927D}"/>
          </ac:picMkLst>
        </pc:picChg>
      </pc:sldChg>
      <pc:sldChg chg="addSp modSp new mod">
        <pc:chgData name="naga sai" userId="785cbabaa0e407da" providerId="LiveId" clId="{68B6710B-473E-426E-B435-356BEE341B3B}" dt="2024-11-11T19:12:28.726" v="2792" actId="14100"/>
        <pc:sldMkLst>
          <pc:docMk/>
          <pc:sldMk cId="2953136130" sldId="262"/>
        </pc:sldMkLst>
        <pc:spChg chg="mod">
          <ac:chgData name="naga sai" userId="785cbabaa0e407da" providerId="LiveId" clId="{68B6710B-473E-426E-B435-356BEE341B3B}" dt="2024-11-11T18:53:55.428" v="1641" actId="122"/>
          <ac:spMkLst>
            <pc:docMk/>
            <pc:sldMk cId="2953136130" sldId="262"/>
            <ac:spMk id="2" creationId="{2DF40F69-A991-FD5D-2DAA-74EB2B408B72}"/>
          </ac:spMkLst>
        </pc:spChg>
        <pc:spChg chg="mod">
          <ac:chgData name="naga sai" userId="785cbabaa0e407da" providerId="LiveId" clId="{68B6710B-473E-426E-B435-356BEE341B3B}" dt="2024-11-11T19:11:53.168" v="2787" actId="20577"/>
          <ac:spMkLst>
            <pc:docMk/>
            <pc:sldMk cId="2953136130" sldId="262"/>
            <ac:spMk id="3" creationId="{DC81DE8E-8A7B-C28A-A909-0CE4CC59F351}"/>
          </ac:spMkLst>
        </pc:spChg>
        <pc:picChg chg="add mod">
          <ac:chgData name="naga sai" userId="785cbabaa0e407da" providerId="LiveId" clId="{68B6710B-473E-426E-B435-356BEE341B3B}" dt="2024-11-11T19:07:14.522" v="2379" actId="1076"/>
          <ac:picMkLst>
            <pc:docMk/>
            <pc:sldMk cId="2953136130" sldId="262"/>
            <ac:picMk id="5" creationId="{00FB201F-D131-1B95-CDD1-4FEB4EE4AA24}"/>
          </ac:picMkLst>
        </pc:picChg>
        <pc:picChg chg="add mod">
          <ac:chgData name="naga sai" userId="785cbabaa0e407da" providerId="LiveId" clId="{68B6710B-473E-426E-B435-356BEE341B3B}" dt="2024-11-11T19:07:19.796" v="2380" actId="1076"/>
          <ac:picMkLst>
            <pc:docMk/>
            <pc:sldMk cId="2953136130" sldId="262"/>
            <ac:picMk id="7" creationId="{1EC3AEA7-AD96-96F3-20E9-A1B935CCC1C0}"/>
          </ac:picMkLst>
        </pc:picChg>
        <pc:picChg chg="add mod">
          <ac:chgData name="naga sai" userId="785cbabaa0e407da" providerId="LiveId" clId="{68B6710B-473E-426E-B435-356BEE341B3B}" dt="2024-11-11T19:07:25.106" v="2381" actId="1076"/>
          <ac:picMkLst>
            <pc:docMk/>
            <pc:sldMk cId="2953136130" sldId="262"/>
            <ac:picMk id="9" creationId="{739EE7F6-6F17-F43C-FBE8-6B79994BEEE6}"/>
          </ac:picMkLst>
        </pc:picChg>
        <pc:picChg chg="add mod">
          <ac:chgData name="naga sai" userId="785cbabaa0e407da" providerId="LiveId" clId="{68B6710B-473E-426E-B435-356BEE341B3B}" dt="2024-11-11T19:12:28.726" v="2792" actId="14100"/>
          <ac:picMkLst>
            <pc:docMk/>
            <pc:sldMk cId="2953136130" sldId="262"/>
            <ac:picMk id="11" creationId="{8ED02BC5-FECD-DB20-9A55-2D4B844855D0}"/>
          </ac:picMkLst>
        </pc:picChg>
      </pc:sldChg>
      <pc:sldChg chg="addSp modSp new mod">
        <pc:chgData name="naga sai" userId="785cbabaa0e407da" providerId="LiveId" clId="{68B6710B-473E-426E-B435-356BEE341B3B}" dt="2024-11-11T19:18:23.657" v="2846" actId="14100"/>
        <pc:sldMkLst>
          <pc:docMk/>
          <pc:sldMk cId="3272738529" sldId="263"/>
        </pc:sldMkLst>
        <pc:spChg chg="mod">
          <ac:chgData name="naga sai" userId="785cbabaa0e407da" providerId="LiveId" clId="{68B6710B-473E-426E-B435-356BEE341B3B}" dt="2024-11-11T19:14:05.628" v="2809" actId="122"/>
          <ac:spMkLst>
            <pc:docMk/>
            <pc:sldMk cId="3272738529" sldId="263"/>
            <ac:spMk id="2" creationId="{883847F2-057A-E9FB-08A2-4E8640CF2B7D}"/>
          </ac:spMkLst>
        </pc:spChg>
        <pc:spChg chg="mod">
          <ac:chgData name="naga sai" userId="785cbabaa0e407da" providerId="LiveId" clId="{68B6710B-473E-426E-B435-356BEE341B3B}" dt="2024-11-11T19:16:34.851" v="2840" actId="113"/>
          <ac:spMkLst>
            <pc:docMk/>
            <pc:sldMk cId="3272738529" sldId="263"/>
            <ac:spMk id="3" creationId="{D255BDFA-714E-39D8-32DF-051E83790047}"/>
          </ac:spMkLst>
        </pc:spChg>
        <pc:picChg chg="add mod">
          <ac:chgData name="naga sai" userId="785cbabaa0e407da" providerId="LiveId" clId="{68B6710B-473E-426E-B435-356BEE341B3B}" dt="2024-11-11T19:18:23.657" v="2846" actId="14100"/>
          <ac:picMkLst>
            <pc:docMk/>
            <pc:sldMk cId="3272738529" sldId="263"/>
            <ac:picMk id="5" creationId="{8F9C6CAB-60DA-FD7C-6D42-B02A7FC6F6B2}"/>
          </ac:picMkLst>
        </pc:picChg>
      </pc:sldChg>
      <pc:sldChg chg="addSp modSp new mod">
        <pc:chgData name="naga sai" userId="785cbabaa0e407da" providerId="LiveId" clId="{68B6710B-473E-426E-B435-356BEE341B3B}" dt="2024-11-11T19:25:22.240" v="2866" actId="14100"/>
        <pc:sldMkLst>
          <pc:docMk/>
          <pc:sldMk cId="3686281885" sldId="264"/>
        </pc:sldMkLst>
        <pc:spChg chg="mod">
          <ac:chgData name="naga sai" userId="785cbabaa0e407da" providerId="LiveId" clId="{68B6710B-473E-426E-B435-356BEE341B3B}" dt="2024-11-11T19:22:25.082" v="2855" actId="122"/>
          <ac:spMkLst>
            <pc:docMk/>
            <pc:sldMk cId="3686281885" sldId="264"/>
            <ac:spMk id="2" creationId="{D5E52C3F-3A7B-397A-D591-8ECB465C76F0}"/>
          </ac:spMkLst>
        </pc:spChg>
        <pc:spChg chg="mod">
          <ac:chgData name="naga sai" userId="785cbabaa0e407da" providerId="LiveId" clId="{68B6710B-473E-426E-B435-356BEE341B3B}" dt="2024-11-11T19:24:19.731" v="2861" actId="20577"/>
          <ac:spMkLst>
            <pc:docMk/>
            <pc:sldMk cId="3686281885" sldId="264"/>
            <ac:spMk id="3" creationId="{CB55384D-A842-6825-3624-11B93D8CCC3F}"/>
          </ac:spMkLst>
        </pc:spChg>
        <pc:picChg chg="add mod">
          <ac:chgData name="naga sai" userId="785cbabaa0e407da" providerId="LiveId" clId="{68B6710B-473E-426E-B435-356BEE341B3B}" dt="2024-11-11T19:25:22.240" v="2866" actId="14100"/>
          <ac:picMkLst>
            <pc:docMk/>
            <pc:sldMk cId="3686281885" sldId="264"/>
            <ac:picMk id="5" creationId="{7588FBAC-FD16-2A2D-14E3-6386A9C7A34D}"/>
          </ac:picMkLst>
        </pc:picChg>
      </pc:sldChg>
      <pc:sldChg chg="addSp modSp new mod">
        <pc:chgData name="naga sai" userId="785cbabaa0e407da" providerId="LiveId" clId="{68B6710B-473E-426E-B435-356BEE341B3B}" dt="2024-11-11T19:28:39.386" v="2886" actId="1076"/>
        <pc:sldMkLst>
          <pc:docMk/>
          <pc:sldMk cId="784044645" sldId="265"/>
        </pc:sldMkLst>
        <pc:spChg chg="mod">
          <ac:chgData name="naga sai" userId="785cbabaa0e407da" providerId="LiveId" clId="{68B6710B-473E-426E-B435-356BEE341B3B}" dt="2024-11-11T19:25:38.779" v="2875" actId="122"/>
          <ac:spMkLst>
            <pc:docMk/>
            <pc:sldMk cId="784044645" sldId="265"/>
            <ac:spMk id="2" creationId="{FB96D51A-9BBD-7A12-E674-CFED7BF75781}"/>
          </ac:spMkLst>
        </pc:spChg>
        <pc:spChg chg="mod">
          <ac:chgData name="naga sai" userId="785cbabaa0e407da" providerId="LiveId" clId="{68B6710B-473E-426E-B435-356BEE341B3B}" dt="2024-11-11T19:26:38.017" v="2882"/>
          <ac:spMkLst>
            <pc:docMk/>
            <pc:sldMk cId="784044645" sldId="265"/>
            <ac:spMk id="3" creationId="{94684B79-22E5-0387-7213-1D63036CE739}"/>
          </ac:spMkLst>
        </pc:spChg>
        <pc:picChg chg="add mod">
          <ac:chgData name="naga sai" userId="785cbabaa0e407da" providerId="LiveId" clId="{68B6710B-473E-426E-B435-356BEE341B3B}" dt="2024-11-11T19:28:39.386" v="2886" actId="1076"/>
          <ac:picMkLst>
            <pc:docMk/>
            <pc:sldMk cId="784044645" sldId="265"/>
            <ac:picMk id="5" creationId="{1E1C2240-19C6-9EE1-7807-DD7E0750523D}"/>
          </ac:picMkLst>
        </pc:picChg>
      </pc:sldChg>
      <pc:sldChg chg="modSp new mod">
        <pc:chgData name="naga sai" userId="785cbabaa0e407da" providerId="LiveId" clId="{68B6710B-473E-426E-B435-356BEE341B3B}" dt="2024-11-11T19:29:40.104" v="2901" actId="20577"/>
        <pc:sldMkLst>
          <pc:docMk/>
          <pc:sldMk cId="1863489992" sldId="266"/>
        </pc:sldMkLst>
        <pc:spChg chg="mod">
          <ac:chgData name="naga sai" userId="785cbabaa0e407da" providerId="LiveId" clId="{68B6710B-473E-426E-B435-356BEE341B3B}" dt="2024-11-11T19:29:40.104" v="2901" actId="20577"/>
          <ac:spMkLst>
            <pc:docMk/>
            <pc:sldMk cId="1863489992" sldId="266"/>
            <ac:spMk id="3" creationId="{127ED2DE-286C-A164-7F5B-A5DFB01E1670}"/>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11/11/2024</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11/11/2024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11/11/2024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11/11/2024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11/11/2024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11/11/2024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11/11/2024</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11/11/2024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11/11/2024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11/11/2024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11/11/2024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11/11/2024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11/11/2024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11/11/2024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11/11/2024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11/11/2024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11/11/2024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11/11/2024</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84349-CA2E-F690-5685-B48DE2EB3217}"/>
              </a:ext>
            </a:extLst>
          </p:cNvPr>
          <p:cNvSpPr>
            <a:spLocks noGrp="1"/>
          </p:cNvSpPr>
          <p:nvPr>
            <p:ph type="ctrTitle"/>
          </p:nvPr>
        </p:nvSpPr>
        <p:spPr>
          <a:xfrm>
            <a:off x="1154955" y="1327356"/>
            <a:ext cx="8825658" cy="1887792"/>
          </a:xfrm>
        </p:spPr>
        <p:txBody>
          <a:bodyPr/>
          <a:lstStyle/>
          <a:p>
            <a:pPr algn="ctr"/>
            <a:r>
              <a:rPr lang="en-US" sz="3200" dirty="0"/>
              <a:t>Major project stage - 1</a:t>
            </a:r>
            <a:br>
              <a:rPr lang="en-US" sz="3200" dirty="0"/>
            </a:br>
            <a:r>
              <a:rPr lang="en-US" sz="3200" dirty="0"/>
              <a:t>on </a:t>
            </a:r>
            <a:br>
              <a:rPr lang="en-US" sz="3200" dirty="0"/>
            </a:br>
            <a:r>
              <a:rPr lang="en-US" sz="3200" dirty="0"/>
              <a:t>vehicular accident detection and alert generation using IOT</a:t>
            </a:r>
            <a:endParaRPr lang="en-IN" dirty="0"/>
          </a:p>
        </p:txBody>
      </p:sp>
      <p:sp>
        <p:nvSpPr>
          <p:cNvPr id="3" name="Subtitle 2">
            <a:extLst>
              <a:ext uri="{FF2B5EF4-FFF2-40B4-BE49-F238E27FC236}">
                <a16:creationId xmlns:a16="http://schemas.microsoft.com/office/drawing/2014/main" id="{9F50C152-74BE-709B-04A2-83E890E05913}"/>
              </a:ext>
            </a:extLst>
          </p:cNvPr>
          <p:cNvSpPr>
            <a:spLocks noGrp="1"/>
          </p:cNvSpPr>
          <p:nvPr>
            <p:ph type="subTitle" idx="1"/>
          </p:nvPr>
        </p:nvSpPr>
        <p:spPr>
          <a:xfrm>
            <a:off x="471948" y="3215148"/>
            <a:ext cx="11208775" cy="3175819"/>
          </a:xfrm>
        </p:spPr>
        <p:txBody>
          <a:bodyPr/>
          <a:lstStyle/>
          <a:p>
            <a:r>
              <a:rPr lang="en-US" dirty="0"/>
              <a:t>d. Jyothi             (22x05a0412)</a:t>
            </a:r>
          </a:p>
          <a:p>
            <a:r>
              <a:rPr lang="en-US" dirty="0"/>
              <a:t>Ch. Sai Sri            (21x01a0414)                						 under the guidance of</a:t>
            </a:r>
          </a:p>
          <a:p>
            <a:r>
              <a:rPr lang="en-US" dirty="0"/>
              <a:t>o.g.naga sai     (21x01a0436)									    Mrs. sujana</a:t>
            </a:r>
          </a:p>
          <a:p>
            <a:r>
              <a:rPr lang="en-US" dirty="0"/>
              <a:t>a.Lakshman       (21x01a0402)								               </a:t>
            </a:r>
            <a:r>
              <a:rPr lang="en-US" sz="1100" dirty="0"/>
              <a:t>associate professor</a:t>
            </a:r>
          </a:p>
          <a:p>
            <a:pPr algn="ctr"/>
            <a:endParaRPr lang="en-IN" dirty="0"/>
          </a:p>
        </p:txBody>
      </p:sp>
      <p:pic>
        <p:nvPicPr>
          <p:cNvPr id="5" name="Picture 4">
            <a:extLst>
              <a:ext uri="{FF2B5EF4-FFF2-40B4-BE49-F238E27FC236}">
                <a16:creationId xmlns:a16="http://schemas.microsoft.com/office/drawing/2014/main" id="{E08BE801-916C-6449-C330-F80B1297E383}"/>
              </a:ext>
            </a:extLst>
          </p:cNvPr>
          <p:cNvPicPr>
            <a:picLocks noChangeAspect="1"/>
          </p:cNvPicPr>
          <p:nvPr/>
        </p:nvPicPr>
        <p:blipFill>
          <a:blip r:embed="rId2"/>
          <a:stretch>
            <a:fillRect/>
          </a:stretch>
        </p:blipFill>
        <p:spPr>
          <a:xfrm>
            <a:off x="1" y="1"/>
            <a:ext cx="12192000" cy="1189702"/>
          </a:xfrm>
          <a:prstGeom prst="rect">
            <a:avLst/>
          </a:prstGeom>
        </p:spPr>
      </p:pic>
      <p:pic>
        <p:nvPicPr>
          <p:cNvPr id="6" name="Picture 5">
            <a:extLst>
              <a:ext uri="{FF2B5EF4-FFF2-40B4-BE49-F238E27FC236}">
                <a16:creationId xmlns:a16="http://schemas.microsoft.com/office/drawing/2014/main" id="{B9008D54-BBEC-3D03-1CB0-7A840D419B2B}"/>
              </a:ext>
            </a:extLst>
          </p:cNvPr>
          <p:cNvPicPr>
            <a:picLocks noChangeAspect="1"/>
          </p:cNvPicPr>
          <p:nvPr/>
        </p:nvPicPr>
        <p:blipFill>
          <a:blip r:embed="rId3"/>
          <a:stretch>
            <a:fillRect/>
          </a:stretch>
        </p:blipFill>
        <p:spPr>
          <a:xfrm>
            <a:off x="330763" y="4873762"/>
            <a:ext cx="11491143" cy="1517205"/>
          </a:xfrm>
          <a:prstGeom prst="rect">
            <a:avLst/>
          </a:prstGeom>
        </p:spPr>
      </p:pic>
    </p:spTree>
    <p:extLst>
      <p:ext uri="{BB962C8B-B14F-4D97-AF65-F5344CB8AC3E}">
        <p14:creationId xmlns:p14="http://schemas.microsoft.com/office/powerpoint/2010/main" val="2735774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6D51A-9BBD-7A12-E674-CFED7BF75781}"/>
              </a:ext>
            </a:extLst>
          </p:cNvPr>
          <p:cNvSpPr>
            <a:spLocks noGrp="1"/>
          </p:cNvSpPr>
          <p:nvPr>
            <p:ph type="title"/>
          </p:nvPr>
        </p:nvSpPr>
        <p:spPr/>
        <p:txBody>
          <a:bodyPr/>
          <a:lstStyle/>
          <a:p>
            <a:pPr algn="ctr"/>
            <a:r>
              <a:rPr lang="en-US" dirty="0"/>
              <a:t>WORKING</a:t>
            </a:r>
            <a:endParaRPr lang="en-IN" dirty="0"/>
          </a:p>
        </p:txBody>
      </p:sp>
      <p:sp>
        <p:nvSpPr>
          <p:cNvPr id="3" name="Content Placeholder 2">
            <a:extLst>
              <a:ext uri="{FF2B5EF4-FFF2-40B4-BE49-F238E27FC236}">
                <a16:creationId xmlns:a16="http://schemas.microsoft.com/office/drawing/2014/main" id="{94684B79-22E5-0387-7213-1D63036CE739}"/>
              </a:ext>
            </a:extLst>
          </p:cNvPr>
          <p:cNvSpPr>
            <a:spLocks noGrp="1"/>
          </p:cNvSpPr>
          <p:nvPr>
            <p:ph idx="1"/>
          </p:nvPr>
        </p:nvSpPr>
        <p:spPr>
          <a:xfrm>
            <a:off x="452284" y="2389239"/>
            <a:ext cx="11198942" cy="4316361"/>
          </a:xfrm>
        </p:spPr>
        <p:txBody>
          <a:bodyPr/>
          <a:lstStyle/>
          <a:p>
            <a:r>
              <a:rPr lang="en-US" dirty="0"/>
              <a:t>Once an accident is confirmed, the system generates alerts, including the vehicle’s GPS location, and sends notifications to emergency contacts or directly to emergency responders. Cellular networks or low-power wide-area technologies like LoRa or NB-IoT are used for communication, ensuring that alerts are sent even in areas with limited connectivity. The system can also store data in the cloud for future analysis, assisting in insurance claims and safety improvements. This IoT-based approach enables faster response times, precise location reporting, and valuable data for enhancing vehicle safety systems.</a:t>
            </a:r>
            <a:endParaRPr lang="en-IN" dirty="0"/>
          </a:p>
        </p:txBody>
      </p:sp>
      <p:pic>
        <p:nvPicPr>
          <p:cNvPr id="5" name="Picture 4">
            <a:extLst>
              <a:ext uri="{FF2B5EF4-FFF2-40B4-BE49-F238E27FC236}">
                <a16:creationId xmlns:a16="http://schemas.microsoft.com/office/drawing/2014/main" id="{1E1C2240-19C6-9EE1-7807-DD7E0750523D}"/>
              </a:ext>
            </a:extLst>
          </p:cNvPr>
          <p:cNvPicPr>
            <a:picLocks noChangeAspect="1"/>
          </p:cNvPicPr>
          <p:nvPr/>
        </p:nvPicPr>
        <p:blipFill>
          <a:blip r:embed="rId2"/>
          <a:stretch>
            <a:fillRect/>
          </a:stretch>
        </p:blipFill>
        <p:spPr>
          <a:xfrm>
            <a:off x="2591642" y="4444181"/>
            <a:ext cx="7324725" cy="2413819"/>
          </a:xfrm>
          <a:prstGeom prst="rect">
            <a:avLst/>
          </a:prstGeom>
        </p:spPr>
      </p:pic>
    </p:spTree>
    <p:extLst>
      <p:ext uri="{BB962C8B-B14F-4D97-AF65-F5344CB8AC3E}">
        <p14:creationId xmlns:p14="http://schemas.microsoft.com/office/powerpoint/2010/main" val="784044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93EFA-C268-6E5A-0391-51233F72C49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27ED2DE-286C-A164-7F5B-A5DFB01E1670}"/>
              </a:ext>
            </a:extLst>
          </p:cNvPr>
          <p:cNvSpPr>
            <a:spLocks noGrp="1"/>
          </p:cNvSpPr>
          <p:nvPr>
            <p:ph idx="1"/>
          </p:nvPr>
        </p:nvSpPr>
        <p:spPr/>
        <p:txBody>
          <a:bodyPr>
            <a:normAutofit/>
          </a:bodyPr>
          <a:lstStyle/>
          <a:p>
            <a:pPr marL="0" indent="0" algn="ctr">
              <a:buNone/>
            </a:pPr>
            <a:endParaRPr lang="en-US" sz="8000" b="1" dirty="0"/>
          </a:p>
          <a:p>
            <a:pPr marL="0" indent="0" algn="ctr">
              <a:buNone/>
            </a:pPr>
            <a:r>
              <a:rPr lang="en-US" sz="8000" b="1" dirty="0"/>
              <a:t>THANK YOU</a:t>
            </a:r>
            <a:endParaRPr lang="en-IN" sz="8000" b="1" dirty="0"/>
          </a:p>
        </p:txBody>
      </p:sp>
    </p:spTree>
    <p:extLst>
      <p:ext uri="{BB962C8B-B14F-4D97-AF65-F5344CB8AC3E}">
        <p14:creationId xmlns:p14="http://schemas.microsoft.com/office/powerpoint/2010/main" val="1863489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1C61D-2472-23FA-36C7-8E0E0C41A2FE}"/>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ABSTRACT</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E902CDE-A2AF-1A95-4D82-5D9B477EE653}"/>
              </a:ext>
            </a:extLst>
          </p:cNvPr>
          <p:cNvSpPr>
            <a:spLocks noGrp="1"/>
          </p:cNvSpPr>
          <p:nvPr>
            <p:ph idx="1"/>
          </p:nvPr>
        </p:nvSpPr>
        <p:spPr>
          <a:xfrm>
            <a:off x="471948" y="2428569"/>
            <a:ext cx="11257936" cy="4159044"/>
          </a:xfrm>
        </p:spPr>
        <p:txBody>
          <a:bodyPr>
            <a:normAutofit/>
          </a:bodyPr>
          <a:lstStyle/>
          <a:p>
            <a:pPr algn="just"/>
            <a:r>
              <a:rPr lang="en-US" sz="2000" dirty="0"/>
              <a:t>Utilizing GSM and GPS, they pass on the messages to their family, relatives, or own people when a mishap is recognized or has happened. Suppose an individual is in a position where someone else is there to help, in that case, this venture assists with sending messages to their family members or companions and cautions the casualty's family or relatives. Accidents are on the ascent because of an increment in the number of vehicles out and about; we will most likely be unable to keep away from wounds, yet we can work salvage victims. Vehicle impact discovery is helpful in such circumstances. Mishap discovery utilizing shrewd GPS programming and GSM, phones, portable applications and vehicular impromptu organizations are among the frameworks recommended by different analysts. A vibration sensor distinguishes a crash utilizing piezoelectric impact, which is the measurement of specific products to produce an electric charge when these are under mechanical pressure. </a:t>
            </a:r>
            <a:endParaRPr lang="en-IN" sz="2000" dirty="0"/>
          </a:p>
        </p:txBody>
      </p:sp>
    </p:spTree>
    <p:extLst>
      <p:ext uri="{BB962C8B-B14F-4D97-AF65-F5344CB8AC3E}">
        <p14:creationId xmlns:p14="http://schemas.microsoft.com/office/powerpoint/2010/main" val="4023329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BC05B-E28D-8C06-AC17-4DDD70EE6FD8}"/>
              </a:ext>
            </a:extLst>
          </p:cNvPr>
          <p:cNvSpPr>
            <a:spLocks noGrp="1"/>
          </p:cNvSpPr>
          <p:nvPr>
            <p:ph type="title"/>
          </p:nvPr>
        </p:nvSpPr>
        <p:spPr/>
        <p:txBody>
          <a:bodyPr/>
          <a:lstStyle/>
          <a:p>
            <a:pPr algn="ctr"/>
            <a:r>
              <a:rPr lang="en-US" dirty="0"/>
              <a:t>BLOCK DIAGRAM</a:t>
            </a:r>
            <a:endParaRPr lang="en-IN" dirty="0"/>
          </a:p>
        </p:txBody>
      </p:sp>
      <p:pic>
        <p:nvPicPr>
          <p:cNvPr id="5" name="Content Placeholder 4">
            <a:extLst>
              <a:ext uri="{FF2B5EF4-FFF2-40B4-BE49-F238E27FC236}">
                <a16:creationId xmlns:a16="http://schemas.microsoft.com/office/drawing/2014/main" id="{847631EF-42D2-7266-85EF-A375AD82DE81}"/>
              </a:ext>
            </a:extLst>
          </p:cNvPr>
          <p:cNvPicPr>
            <a:picLocks noGrp="1" noChangeAspect="1"/>
          </p:cNvPicPr>
          <p:nvPr>
            <p:ph idx="1"/>
          </p:nvPr>
        </p:nvPicPr>
        <p:blipFill>
          <a:blip r:embed="rId2"/>
          <a:stretch>
            <a:fillRect/>
          </a:stretch>
        </p:blipFill>
        <p:spPr>
          <a:xfrm>
            <a:off x="1848465" y="2340078"/>
            <a:ext cx="7895303" cy="4345858"/>
          </a:xfrm>
        </p:spPr>
      </p:pic>
    </p:spTree>
    <p:extLst>
      <p:ext uri="{BB962C8B-B14F-4D97-AF65-F5344CB8AC3E}">
        <p14:creationId xmlns:p14="http://schemas.microsoft.com/office/powerpoint/2010/main" val="810418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4E877-65A1-1CB5-2857-F0A5696A0E18}"/>
              </a:ext>
            </a:extLst>
          </p:cNvPr>
          <p:cNvSpPr>
            <a:spLocks noGrp="1"/>
          </p:cNvSpPr>
          <p:nvPr>
            <p:ph type="title"/>
          </p:nvPr>
        </p:nvSpPr>
        <p:spPr/>
        <p:txBody>
          <a:bodyPr/>
          <a:lstStyle/>
          <a:p>
            <a:pPr algn="ctr"/>
            <a:r>
              <a:rPr lang="en-US" dirty="0"/>
              <a:t>PROPOSED SYSTEM</a:t>
            </a:r>
            <a:endParaRPr lang="en-IN" dirty="0"/>
          </a:p>
        </p:txBody>
      </p:sp>
      <p:sp>
        <p:nvSpPr>
          <p:cNvPr id="3" name="Content Placeholder 2">
            <a:extLst>
              <a:ext uri="{FF2B5EF4-FFF2-40B4-BE49-F238E27FC236}">
                <a16:creationId xmlns:a16="http://schemas.microsoft.com/office/drawing/2014/main" id="{817D00E7-624F-EF9C-EA23-F96A40AC2001}"/>
              </a:ext>
            </a:extLst>
          </p:cNvPr>
          <p:cNvSpPr>
            <a:spLocks noGrp="1"/>
          </p:cNvSpPr>
          <p:nvPr>
            <p:ph idx="1"/>
          </p:nvPr>
        </p:nvSpPr>
        <p:spPr>
          <a:xfrm>
            <a:off x="609600" y="2340077"/>
            <a:ext cx="11198942" cy="4296697"/>
          </a:xfrm>
        </p:spPr>
        <p:txBody>
          <a:bodyPr/>
          <a:lstStyle/>
          <a:p>
            <a:pPr algn="just"/>
            <a:r>
              <a:rPr lang="en-US" dirty="0"/>
              <a:t>When accident occur </a:t>
            </a:r>
            <a:r>
              <a:rPr lang="en-US" dirty="0" err="1"/>
              <a:t>pezio</a:t>
            </a:r>
            <a:r>
              <a:rPr lang="en-US" dirty="0"/>
              <a:t> sensor activates then GPS takes the longitude and latitude value of the location and gives to the controller. Controller gives the information through GSM with a </a:t>
            </a:r>
            <a:r>
              <a:rPr lang="en-US" dirty="0" err="1"/>
              <a:t>sms</a:t>
            </a:r>
            <a:r>
              <a:rPr lang="en-US" dirty="0"/>
              <a:t>. Every so often while happenings accident the motor vehicle collision with another vehicle and the vehicle goes away without stopping vehicle. To overthrow this imperfection we proposed the new approach in the accident diagnosis and safe the system. By this approach the urgent situation will be efficiently used while in the road accidents. The device sensor ridicules driving can be noticed. Because of evolution in methodology technique, there is requirement for the recognition of exact motor vehicle exact positioned, right data transfer facilities freedom to motoring the software. Sometimes during accident the vehicle hits the other vehicle and it passes away without stopping.</a:t>
            </a:r>
            <a:endParaRPr lang="en-IN" dirty="0"/>
          </a:p>
        </p:txBody>
      </p:sp>
    </p:spTree>
    <p:extLst>
      <p:ext uri="{BB962C8B-B14F-4D97-AF65-F5344CB8AC3E}">
        <p14:creationId xmlns:p14="http://schemas.microsoft.com/office/powerpoint/2010/main" val="771080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AEC68-E0DD-7A8D-7B43-1AF116905A7D}"/>
              </a:ext>
            </a:extLst>
          </p:cNvPr>
          <p:cNvSpPr>
            <a:spLocks noGrp="1"/>
          </p:cNvSpPr>
          <p:nvPr>
            <p:ph type="title"/>
          </p:nvPr>
        </p:nvSpPr>
        <p:spPr/>
        <p:txBody>
          <a:bodyPr/>
          <a:lstStyle/>
          <a:p>
            <a:pPr algn="ctr"/>
            <a:r>
              <a:rPr lang="en-US" dirty="0"/>
              <a:t>EXPLANATION</a:t>
            </a:r>
            <a:endParaRPr lang="en-IN" dirty="0"/>
          </a:p>
        </p:txBody>
      </p:sp>
      <p:sp>
        <p:nvSpPr>
          <p:cNvPr id="3" name="Content Placeholder 2">
            <a:extLst>
              <a:ext uri="{FF2B5EF4-FFF2-40B4-BE49-F238E27FC236}">
                <a16:creationId xmlns:a16="http://schemas.microsoft.com/office/drawing/2014/main" id="{2C22542A-6672-FC97-55F8-D16A3258C865}"/>
              </a:ext>
            </a:extLst>
          </p:cNvPr>
          <p:cNvSpPr>
            <a:spLocks noGrp="1"/>
          </p:cNvSpPr>
          <p:nvPr>
            <p:ph idx="1"/>
          </p:nvPr>
        </p:nvSpPr>
        <p:spPr>
          <a:xfrm>
            <a:off x="540774" y="2369575"/>
            <a:ext cx="11198942" cy="4365522"/>
          </a:xfrm>
        </p:spPr>
        <p:txBody>
          <a:bodyPr/>
          <a:lstStyle/>
          <a:p>
            <a:r>
              <a:rPr lang="en-US" b="1" dirty="0"/>
              <a:t>GPS</a:t>
            </a:r>
            <a:r>
              <a:rPr lang="en-US" dirty="0"/>
              <a:t> : the global positioning system (GPS) is a </a:t>
            </a:r>
            <a:r>
              <a:rPr lang="en-US" dirty="0" err="1"/>
              <a:t>u.s</a:t>
            </a:r>
            <a:r>
              <a:rPr lang="en-US" dirty="0"/>
              <a:t> –owned utility that provides the users with positioning, navigation and timing (PNT) services.</a:t>
            </a:r>
          </a:p>
          <a:p>
            <a:pPr marL="0" indent="0">
              <a:buNone/>
            </a:pPr>
            <a:r>
              <a:rPr lang="en-US" dirty="0"/>
              <a:t>										</a:t>
            </a:r>
          </a:p>
          <a:p>
            <a:pPr marL="0" indent="0">
              <a:buNone/>
            </a:pPr>
            <a:endParaRPr lang="en-US" dirty="0"/>
          </a:p>
          <a:p>
            <a:pPr marL="0" indent="0">
              <a:buNone/>
            </a:pPr>
            <a:endParaRPr lang="en-US" dirty="0"/>
          </a:p>
          <a:p>
            <a:pPr marL="0" indent="0">
              <a:buNone/>
            </a:pPr>
            <a:endParaRPr lang="en-US" dirty="0"/>
          </a:p>
          <a:p>
            <a:pPr>
              <a:buFont typeface="Wingdings" panose="05000000000000000000" pitchFamily="2" charset="2"/>
              <a:buChar char="Ø"/>
            </a:pPr>
            <a:r>
              <a:rPr lang="en-IN" b="1" dirty="0"/>
              <a:t> IOT </a:t>
            </a:r>
            <a:r>
              <a:rPr lang="en-IN" dirty="0"/>
              <a:t>: the internet of things , refers to a network of interconnected devices that can collect , share, and act on data without requiring direct human intervention.</a:t>
            </a:r>
          </a:p>
          <a:p>
            <a:pPr marL="0" indent="0">
              <a:buNone/>
            </a:pPr>
            <a:r>
              <a:rPr lang="en-IN" dirty="0"/>
              <a:t>								</a:t>
            </a:r>
          </a:p>
        </p:txBody>
      </p:sp>
      <p:pic>
        <p:nvPicPr>
          <p:cNvPr id="5" name="Picture 4">
            <a:extLst>
              <a:ext uri="{FF2B5EF4-FFF2-40B4-BE49-F238E27FC236}">
                <a16:creationId xmlns:a16="http://schemas.microsoft.com/office/drawing/2014/main" id="{B66283E9-9428-A54F-8BF8-BCCBF6AD1C56}"/>
              </a:ext>
            </a:extLst>
          </p:cNvPr>
          <p:cNvPicPr>
            <a:picLocks noChangeAspect="1"/>
          </p:cNvPicPr>
          <p:nvPr/>
        </p:nvPicPr>
        <p:blipFill>
          <a:blip r:embed="rId2"/>
          <a:stretch>
            <a:fillRect/>
          </a:stretch>
        </p:blipFill>
        <p:spPr>
          <a:xfrm>
            <a:off x="3873911" y="3163530"/>
            <a:ext cx="3687096" cy="1356851"/>
          </a:xfrm>
          <a:prstGeom prst="rect">
            <a:avLst/>
          </a:prstGeom>
        </p:spPr>
      </p:pic>
      <p:pic>
        <p:nvPicPr>
          <p:cNvPr id="7" name="Picture 6">
            <a:extLst>
              <a:ext uri="{FF2B5EF4-FFF2-40B4-BE49-F238E27FC236}">
                <a16:creationId xmlns:a16="http://schemas.microsoft.com/office/drawing/2014/main" id="{41334CA0-65E3-947C-1156-44814544ADB8}"/>
              </a:ext>
            </a:extLst>
          </p:cNvPr>
          <p:cNvPicPr>
            <a:picLocks noChangeAspect="1"/>
          </p:cNvPicPr>
          <p:nvPr/>
        </p:nvPicPr>
        <p:blipFill>
          <a:blip r:embed="rId3"/>
          <a:stretch>
            <a:fillRect/>
          </a:stretch>
        </p:blipFill>
        <p:spPr>
          <a:xfrm>
            <a:off x="3873911" y="5378246"/>
            <a:ext cx="3687096" cy="1356851"/>
          </a:xfrm>
          <a:prstGeom prst="rect">
            <a:avLst/>
          </a:prstGeom>
        </p:spPr>
      </p:pic>
    </p:spTree>
    <p:extLst>
      <p:ext uri="{BB962C8B-B14F-4D97-AF65-F5344CB8AC3E}">
        <p14:creationId xmlns:p14="http://schemas.microsoft.com/office/powerpoint/2010/main" val="3533562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FD0D2-B66A-D837-E2FB-5487D7E41764}"/>
              </a:ext>
            </a:extLst>
          </p:cNvPr>
          <p:cNvSpPr>
            <a:spLocks noGrp="1"/>
          </p:cNvSpPr>
          <p:nvPr>
            <p:ph type="title"/>
          </p:nvPr>
        </p:nvSpPr>
        <p:spPr/>
        <p:txBody>
          <a:bodyPr/>
          <a:lstStyle/>
          <a:p>
            <a:pPr algn="ctr"/>
            <a:r>
              <a:rPr lang="en-US" dirty="0"/>
              <a:t>EXPLANATION</a:t>
            </a:r>
            <a:endParaRPr lang="en-IN" dirty="0"/>
          </a:p>
        </p:txBody>
      </p:sp>
      <p:sp>
        <p:nvSpPr>
          <p:cNvPr id="3" name="Content Placeholder 2">
            <a:extLst>
              <a:ext uri="{FF2B5EF4-FFF2-40B4-BE49-F238E27FC236}">
                <a16:creationId xmlns:a16="http://schemas.microsoft.com/office/drawing/2014/main" id="{1C92843E-C331-9518-4BAA-8D0798E215D9}"/>
              </a:ext>
            </a:extLst>
          </p:cNvPr>
          <p:cNvSpPr>
            <a:spLocks noGrp="1"/>
          </p:cNvSpPr>
          <p:nvPr>
            <p:ph idx="1"/>
          </p:nvPr>
        </p:nvSpPr>
        <p:spPr>
          <a:xfrm>
            <a:off x="521110" y="2399071"/>
            <a:ext cx="11199835" cy="4267199"/>
          </a:xfrm>
        </p:spPr>
        <p:txBody>
          <a:bodyPr/>
          <a:lstStyle/>
          <a:p>
            <a:r>
              <a:rPr lang="en-US" b="1" dirty="0"/>
              <a:t> RELAY : </a:t>
            </a:r>
            <a:r>
              <a:rPr lang="en-US" dirty="0"/>
              <a:t>A relay has a coil that, when energized with a small voltage, generates magnetic fields.</a:t>
            </a:r>
          </a:p>
          <a:p>
            <a:endParaRPr lang="en-US" b="1" dirty="0"/>
          </a:p>
          <a:p>
            <a:endParaRPr lang="en-US" b="1" dirty="0"/>
          </a:p>
          <a:p>
            <a:endParaRPr lang="en-US" b="1" dirty="0"/>
          </a:p>
          <a:p>
            <a:r>
              <a:rPr lang="en-US" b="1" dirty="0"/>
              <a:t>MOTOR : </a:t>
            </a:r>
            <a:r>
              <a:rPr lang="en-US" dirty="0"/>
              <a:t>The output motor which is directly connected by serial to the relay , lcd &amp; buzzer.</a:t>
            </a:r>
          </a:p>
          <a:p>
            <a:r>
              <a:rPr lang="en-US" b="1" dirty="0"/>
              <a:t>LCD : </a:t>
            </a:r>
            <a:r>
              <a:rPr lang="en-US" dirty="0"/>
              <a:t>Liquid crystal display, is a flat-panel display technology commonly used in various    applications, such as digital watches, calculators, televisions &amp; computer monitors.  </a:t>
            </a:r>
            <a:endParaRPr lang="en-IN" b="1" dirty="0"/>
          </a:p>
        </p:txBody>
      </p:sp>
      <p:pic>
        <p:nvPicPr>
          <p:cNvPr id="5" name="Picture 4">
            <a:extLst>
              <a:ext uri="{FF2B5EF4-FFF2-40B4-BE49-F238E27FC236}">
                <a16:creationId xmlns:a16="http://schemas.microsoft.com/office/drawing/2014/main" id="{FBBC115F-F160-1437-AF0B-D174B49BEA10}"/>
              </a:ext>
            </a:extLst>
          </p:cNvPr>
          <p:cNvPicPr>
            <a:picLocks noChangeAspect="1"/>
          </p:cNvPicPr>
          <p:nvPr/>
        </p:nvPicPr>
        <p:blipFill>
          <a:blip r:embed="rId2"/>
          <a:stretch>
            <a:fillRect/>
          </a:stretch>
        </p:blipFill>
        <p:spPr>
          <a:xfrm>
            <a:off x="4105416" y="2711245"/>
            <a:ext cx="2860488" cy="1319981"/>
          </a:xfrm>
          <a:prstGeom prst="rect">
            <a:avLst/>
          </a:prstGeom>
        </p:spPr>
      </p:pic>
      <p:pic>
        <p:nvPicPr>
          <p:cNvPr id="7" name="Picture 6">
            <a:extLst>
              <a:ext uri="{FF2B5EF4-FFF2-40B4-BE49-F238E27FC236}">
                <a16:creationId xmlns:a16="http://schemas.microsoft.com/office/drawing/2014/main" id="{8D8FDA68-1122-F86D-3823-2212E907927D}"/>
              </a:ext>
            </a:extLst>
          </p:cNvPr>
          <p:cNvPicPr>
            <a:picLocks noChangeAspect="1"/>
          </p:cNvPicPr>
          <p:nvPr/>
        </p:nvPicPr>
        <p:blipFill>
          <a:blip r:embed="rId3"/>
          <a:stretch>
            <a:fillRect/>
          </a:stretch>
        </p:blipFill>
        <p:spPr>
          <a:xfrm>
            <a:off x="3785419" y="5063612"/>
            <a:ext cx="3706762" cy="1794387"/>
          </a:xfrm>
          <a:prstGeom prst="rect">
            <a:avLst/>
          </a:prstGeom>
        </p:spPr>
      </p:pic>
    </p:spTree>
    <p:extLst>
      <p:ext uri="{BB962C8B-B14F-4D97-AF65-F5344CB8AC3E}">
        <p14:creationId xmlns:p14="http://schemas.microsoft.com/office/powerpoint/2010/main" val="32340359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40F69-A991-FD5D-2DAA-74EB2B408B72}"/>
              </a:ext>
            </a:extLst>
          </p:cNvPr>
          <p:cNvSpPr>
            <a:spLocks noGrp="1"/>
          </p:cNvSpPr>
          <p:nvPr>
            <p:ph type="title"/>
          </p:nvPr>
        </p:nvSpPr>
        <p:spPr/>
        <p:txBody>
          <a:bodyPr/>
          <a:lstStyle/>
          <a:p>
            <a:pPr algn="ctr"/>
            <a:r>
              <a:rPr lang="en-US" dirty="0"/>
              <a:t>EXPLANATION</a:t>
            </a:r>
            <a:endParaRPr lang="en-IN" dirty="0"/>
          </a:p>
        </p:txBody>
      </p:sp>
      <p:sp>
        <p:nvSpPr>
          <p:cNvPr id="3" name="Content Placeholder 2">
            <a:extLst>
              <a:ext uri="{FF2B5EF4-FFF2-40B4-BE49-F238E27FC236}">
                <a16:creationId xmlns:a16="http://schemas.microsoft.com/office/drawing/2014/main" id="{DC81DE8E-8A7B-C28A-A909-0CE4CC59F351}"/>
              </a:ext>
            </a:extLst>
          </p:cNvPr>
          <p:cNvSpPr>
            <a:spLocks noGrp="1"/>
          </p:cNvSpPr>
          <p:nvPr>
            <p:ph idx="1"/>
          </p:nvPr>
        </p:nvSpPr>
        <p:spPr>
          <a:xfrm>
            <a:off x="501445" y="2408903"/>
            <a:ext cx="11287431" cy="4355691"/>
          </a:xfrm>
        </p:spPr>
        <p:txBody>
          <a:bodyPr>
            <a:normAutofit lnSpcReduction="10000"/>
          </a:bodyPr>
          <a:lstStyle/>
          <a:p>
            <a:r>
              <a:rPr lang="en-US" b="1" dirty="0"/>
              <a:t>BUZZER : </a:t>
            </a:r>
            <a:r>
              <a:rPr lang="en-US" dirty="0"/>
              <a:t>An electrical devices that makes a buzzing noise and is used for signal.</a:t>
            </a:r>
          </a:p>
          <a:p>
            <a:r>
              <a:rPr lang="en-US" b="1" dirty="0"/>
              <a:t>Piezoelectric : </a:t>
            </a:r>
            <a:r>
              <a:rPr lang="en-US" dirty="0"/>
              <a:t>It is a device that uses the piezoelectric effect to measure </a:t>
            </a:r>
          </a:p>
          <a:p>
            <a:pPr marL="0" indent="0">
              <a:buNone/>
            </a:pPr>
            <a:r>
              <a:rPr lang="en-US" b="1" dirty="0"/>
              <a:t>                              </a:t>
            </a:r>
            <a:r>
              <a:rPr lang="en-US" dirty="0"/>
              <a:t>changes in pressure, acceleration, temperature by converting</a:t>
            </a:r>
          </a:p>
          <a:p>
            <a:pPr marL="0" indent="0">
              <a:buNone/>
            </a:pPr>
            <a:r>
              <a:rPr lang="en-US" b="1" dirty="0"/>
              <a:t>                               </a:t>
            </a:r>
            <a:r>
              <a:rPr lang="en-US" dirty="0"/>
              <a:t>them to an electrical charge.</a:t>
            </a:r>
            <a:r>
              <a:rPr lang="en-US" b="1" dirty="0"/>
              <a:t> </a:t>
            </a:r>
            <a:r>
              <a:rPr lang="en-US" dirty="0"/>
              <a:t> </a:t>
            </a:r>
          </a:p>
          <a:p>
            <a:pPr>
              <a:buFont typeface="Wingdings" panose="05000000000000000000" pitchFamily="2" charset="2"/>
              <a:buChar char="Ø"/>
            </a:pPr>
            <a:r>
              <a:rPr lang="en-IN" b="1" dirty="0"/>
              <a:t>Alcohol sensor : </a:t>
            </a:r>
            <a:r>
              <a:rPr lang="en-IN" dirty="0"/>
              <a:t>An alcohol sensor is a device designed to detect the presence</a:t>
            </a:r>
          </a:p>
          <a:p>
            <a:pPr marL="0" indent="0">
              <a:buNone/>
            </a:pPr>
            <a:r>
              <a:rPr lang="en-IN" dirty="0"/>
              <a:t>                                  and concentration of alcohol vapours in the air, commonly use</a:t>
            </a:r>
          </a:p>
          <a:p>
            <a:pPr marL="0" indent="0">
              <a:buNone/>
            </a:pPr>
            <a:r>
              <a:rPr lang="en-IN" dirty="0"/>
              <a:t>                                  in breathalysers and safety applications.</a:t>
            </a:r>
          </a:p>
          <a:p>
            <a:pPr>
              <a:buFont typeface="Wingdings" panose="05000000000000000000" pitchFamily="2" charset="2"/>
              <a:buChar char="Ø"/>
            </a:pPr>
            <a:r>
              <a:rPr lang="en-IN" b="1" dirty="0"/>
              <a:t>Ultrasonic sensor : </a:t>
            </a:r>
            <a:r>
              <a:rPr lang="en-IN" dirty="0"/>
              <a:t>An ultrasonic sensor is a device that uses ultrasonic waves to</a:t>
            </a:r>
          </a:p>
          <a:p>
            <a:pPr marL="0" indent="0">
              <a:buNone/>
            </a:pPr>
            <a:r>
              <a:rPr lang="en-IN" b="1" dirty="0"/>
              <a:t>                                      </a:t>
            </a:r>
            <a:r>
              <a:rPr lang="en-IN" dirty="0"/>
              <a:t>measure</a:t>
            </a:r>
            <a:r>
              <a:rPr lang="en-IN" b="1" dirty="0"/>
              <a:t> </a:t>
            </a:r>
            <a:r>
              <a:rPr lang="en-IN" dirty="0"/>
              <a:t>distance or detect the presence of objects. It is widely</a:t>
            </a:r>
          </a:p>
          <a:p>
            <a:pPr marL="0" indent="0">
              <a:buNone/>
            </a:pPr>
            <a:r>
              <a:rPr lang="en-IN" b="1" dirty="0"/>
              <a:t>                                     </a:t>
            </a:r>
            <a:r>
              <a:rPr lang="en-IN" dirty="0"/>
              <a:t>used in various applications, such as obstacle detection, level ,</a:t>
            </a:r>
          </a:p>
          <a:p>
            <a:pPr marL="0" indent="0">
              <a:buNone/>
            </a:pPr>
            <a:r>
              <a:rPr lang="en-IN" b="1" dirty="0"/>
              <a:t>                                      </a:t>
            </a:r>
            <a:r>
              <a:rPr lang="en-IN" dirty="0"/>
              <a:t>measurement and ranging.</a:t>
            </a:r>
          </a:p>
        </p:txBody>
      </p:sp>
      <p:pic>
        <p:nvPicPr>
          <p:cNvPr id="5" name="Picture 4">
            <a:extLst>
              <a:ext uri="{FF2B5EF4-FFF2-40B4-BE49-F238E27FC236}">
                <a16:creationId xmlns:a16="http://schemas.microsoft.com/office/drawing/2014/main" id="{00FB201F-D131-1B95-CDD1-4FEB4EE4AA24}"/>
              </a:ext>
            </a:extLst>
          </p:cNvPr>
          <p:cNvPicPr>
            <a:picLocks noChangeAspect="1"/>
          </p:cNvPicPr>
          <p:nvPr/>
        </p:nvPicPr>
        <p:blipFill>
          <a:blip r:embed="rId2"/>
          <a:stretch>
            <a:fillRect/>
          </a:stretch>
        </p:blipFill>
        <p:spPr>
          <a:xfrm>
            <a:off x="9891253" y="2315497"/>
            <a:ext cx="2288458" cy="1376516"/>
          </a:xfrm>
          <a:prstGeom prst="rect">
            <a:avLst/>
          </a:prstGeom>
        </p:spPr>
      </p:pic>
      <p:pic>
        <p:nvPicPr>
          <p:cNvPr id="7" name="Picture 6">
            <a:extLst>
              <a:ext uri="{FF2B5EF4-FFF2-40B4-BE49-F238E27FC236}">
                <a16:creationId xmlns:a16="http://schemas.microsoft.com/office/drawing/2014/main" id="{1EC3AEA7-AD96-96F3-20E9-A1B935CCC1C0}"/>
              </a:ext>
            </a:extLst>
          </p:cNvPr>
          <p:cNvPicPr>
            <a:picLocks noChangeAspect="1"/>
          </p:cNvPicPr>
          <p:nvPr/>
        </p:nvPicPr>
        <p:blipFill>
          <a:blip r:embed="rId3"/>
          <a:stretch>
            <a:fillRect/>
          </a:stretch>
        </p:blipFill>
        <p:spPr>
          <a:xfrm>
            <a:off x="10135831" y="3785419"/>
            <a:ext cx="1799302" cy="1376516"/>
          </a:xfrm>
          <a:prstGeom prst="rect">
            <a:avLst/>
          </a:prstGeom>
        </p:spPr>
      </p:pic>
      <p:pic>
        <p:nvPicPr>
          <p:cNvPr id="9" name="Picture 8">
            <a:extLst>
              <a:ext uri="{FF2B5EF4-FFF2-40B4-BE49-F238E27FC236}">
                <a16:creationId xmlns:a16="http://schemas.microsoft.com/office/drawing/2014/main" id="{739EE7F6-6F17-F43C-FBE8-6B79994BEEE6}"/>
              </a:ext>
            </a:extLst>
          </p:cNvPr>
          <p:cNvPicPr>
            <a:picLocks noChangeAspect="1"/>
          </p:cNvPicPr>
          <p:nvPr/>
        </p:nvPicPr>
        <p:blipFill>
          <a:blip r:embed="rId4"/>
          <a:stretch>
            <a:fillRect/>
          </a:stretch>
        </p:blipFill>
        <p:spPr>
          <a:xfrm>
            <a:off x="10239221" y="5337627"/>
            <a:ext cx="1952779" cy="1251275"/>
          </a:xfrm>
          <a:prstGeom prst="rect">
            <a:avLst/>
          </a:prstGeom>
        </p:spPr>
      </p:pic>
      <p:pic>
        <p:nvPicPr>
          <p:cNvPr id="11" name="Picture 10">
            <a:extLst>
              <a:ext uri="{FF2B5EF4-FFF2-40B4-BE49-F238E27FC236}">
                <a16:creationId xmlns:a16="http://schemas.microsoft.com/office/drawing/2014/main" id="{8ED02BC5-FECD-DB20-9A55-2D4B844855D0}"/>
              </a:ext>
            </a:extLst>
          </p:cNvPr>
          <p:cNvPicPr>
            <a:picLocks noChangeAspect="1"/>
          </p:cNvPicPr>
          <p:nvPr/>
        </p:nvPicPr>
        <p:blipFill>
          <a:blip r:embed="rId5"/>
          <a:stretch>
            <a:fillRect/>
          </a:stretch>
        </p:blipFill>
        <p:spPr>
          <a:xfrm>
            <a:off x="381000" y="5337627"/>
            <a:ext cx="2293374" cy="1376516"/>
          </a:xfrm>
          <a:prstGeom prst="rect">
            <a:avLst/>
          </a:prstGeom>
        </p:spPr>
      </p:pic>
    </p:spTree>
    <p:extLst>
      <p:ext uri="{BB962C8B-B14F-4D97-AF65-F5344CB8AC3E}">
        <p14:creationId xmlns:p14="http://schemas.microsoft.com/office/powerpoint/2010/main" val="2953136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847F2-057A-E9FB-08A2-4E8640CF2B7D}"/>
              </a:ext>
            </a:extLst>
          </p:cNvPr>
          <p:cNvSpPr>
            <a:spLocks noGrp="1"/>
          </p:cNvSpPr>
          <p:nvPr>
            <p:ph type="title"/>
          </p:nvPr>
        </p:nvSpPr>
        <p:spPr/>
        <p:txBody>
          <a:bodyPr/>
          <a:lstStyle/>
          <a:p>
            <a:pPr algn="ctr"/>
            <a:r>
              <a:rPr lang="en-US" dirty="0"/>
              <a:t>ARDUINO UNO</a:t>
            </a:r>
            <a:endParaRPr lang="en-IN" dirty="0"/>
          </a:p>
        </p:txBody>
      </p:sp>
      <p:sp>
        <p:nvSpPr>
          <p:cNvPr id="3" name="Content Placeholder 2">
            <a:extLst>
              <a:ext uri="{FF2B5EF4-FFF2-40B4-BE49-F238E27FC236}">
                <a16:creationId xmlns:a16="http://schemas.microsoft.com/office/drawing/2014/main" id="{D255BDFA-714E-39D8-32DF-051E83790047}"/>
              </a:ext>
            </a:extLst>
          </p:cNvPr>
          <p:cNvSpPr>
            <a:spLocks noGrp="1"/>
          </p:cNvSpPr>
          <p:nvPr>
            <p:ph idx="1"/>
          </p:nvPr>
        </p:nvSpPr>
        <p:spPr>
          <a:xfrm>
            <a:off x="285135" y="2379406"/>
            <a:ext cx="11493910" cy="4306528"/>
          </a:xfrm>
        </p:spPr>
        <p:txBody>
          <a:bodyPr/>
          <a:lstStyle/>
          <a:p>
            <a:r>
              <a:rPr lang="en-US" b="1" dirty="0"/>
              <a:t>Arduino uno : </a:t>
            </a:r>
            <a:r>
              <a:rPr lang="en-US" dirty="0"/>
              <a:t>The Arduino Uno is a popular microcontroller board from Arduino, ideal for beginners and experienced users alike due to its simplicity, versatility, and widespread community support. Here's a quick overview.</a:t>
            </a:r>
            <a:endParaRPr lang="en-IN" dirty="0"/>
          </a:p>
        </p:txBody>
      </p:sp>
      <p:pic>
        <p:nvPicPr>
          <p:cNvPr id="5" name="Picture 4">
            <a:extLst>
              <a:ext uri="{FF2B5EF4-FFF2-40B4-BE49-F238E27FC236}">
                <a16:creationId xmlns:a16="http://schemas.microsoft.com/office/drawing/2014/main" id="{8F9C6CAB-60DA-FD7C-6D42-B02A7FC6F6B2}"/>
              </a:ext>
            </a:extLst>
          </p:cNvPr>
          <p:cNvPicPr>
            <a:picLocks noChangeAspect="1"/>
          </p:cNvPicPr>
          <p:nvPr/>
        </p:nvPicPr>
        <p:blipFill>
          <a:blip r:embed="rId2"/>
          <a:stretch>
            <a:fillRect/>
          </a:stretch>
        </p:blipFill>
        <p:spPr>
          <a:xfrm>
            <a:off x="1288026" y="3323301"/>
            <a:ext cx="9566787" cy="3362633"/>
          </a:xfrm>
          <a:prstGeom prst="rect">
            <a:avLst/>
          </a:prstGeom>
        </p:spPr>
      </p:pic>
    </p:spTree>
    <p:extLst>
      <p:ext uri="{BB962C8B-B14F-4D97-AF65-F5344CB8AC3E}">
        <p14:creationId xmlns:p14="http://schemas.microsoft.com/office/powerpoint/2010/main" val="3272738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52C3F-3A7B-397A-D591-8ECB465C76F0}"/>
              </a:ext>
            </a:extLst>
          </p:cNvPr>
          <p:cNvSpPr>
            <a:spLocks noGrp="1"/>
          </p:cNvSpPr>
          <p:nvPr>
            <p:ph type="title"/>
          </p:nvPr>
        </p:nvSpPr>
        <p:spPr/>
        <p:txBody>
          <a:bodyPr/>
          <a:lstStyle/>
          <a:p>
            <a:pPr algn="ctr"/>
            <a:r>
              <a:rPr lang="en-US" dirty="0"/>
              <a:t>WORKING</a:t>
            </a:r>
            <a:endParaRPr lang="en-IN" dirty="0"/>
          </a:p>
        </p:txBody>
      </p:sp>
      <p:sp>
        <p:nvSpPr>
          <p:cNvPr id="3" name="Content Placeholder 2">
            <a:extLst>
              <a:ext uri="{FF2B5EF4-FFF2-40B4-BE49-F238E27FC236}">
                <a16:creationId xmlns:a16="http://schemas.microsoft.com/office/drawing/2014/main" id="{CB55384D-A842-6825-3624-11B93D8CCC3F}"/>
              </a:ext>
            </a:extLst>
          </p:cNvPr>
          <p:cNvSpPr>
            <a:spLocks noGrp="1"/>
          </p:cNvSpPr>
          <p:nvPr>
            <p:ph idx="1"/>
          </p:nvPr>
        </p:nvSpPr>
        <p:spPr>
          <a:xfrm>
            <a:off x="599768" y="2330245"/>
            <a:ext cx="11297264" cy="4434349"/>
          </a:xfrm>
        </p:spPr>
        <p:txBody>
          <a:bodyPr/>
          <a:lstStyle/>
          <a:p>
            <a:r>
              <a:rPr lang="en-US" dirty="0"/>
              <a:t>Vehicular accident detection and alert generation using IoT relies on an integrated system of sensors, microcontrollers, and communication technologies to detect accidents in real time and immediately notify emergency services. Sensors such as accelerometers and gyroscopes monitor sudden changes in velocity or orientation, indicating a potential accident. Vibration sensors and airbag deployment detection also help confirm impact events. The data collected by these sensors is processed by an onboard microcontroller, which uses predefined thresholds or machine learning models to identify accidents. </a:t>
            </a:r>
            <a:endParaRPr lang="en-IN" dirty="0"/>
          </a:p>
        </p:txBody>
      </p:sp>
      <p:pic>
        <p:nvPicPr>
          <p:cNvPr id="5" name="Picture 4">
            <a:extLst>
              <a:ext uri="{FF2B5EF4-FFF2-40B4-BE49-F238E27FC236}">
                <a16:creationId xmlns:a16="http://schemas.microsoft.com/office/drawing/2014/main" id="{7588FBAC-FD16-2A2D-14E3-6386A9C7A34D}"/>
              </a:ext>
            </a:extLst>
          </p:cNvPr>
          <p:cNvPicPr>
            <a:picLocks noChangeAspect="1"/>
          </p:cNvPicPr>
          <p:nvPr/>
        </p:nvPicPr>
        <p:blipFill>
          <a:blip r:embed="rId2"/>
          <a:stretch>
            <a:fillRect/>
          </a:stretch>
        </p:blipFill>
        <p:spPr>
          <a:xfrm>
            <a:off x="1268361" y="4316361"/>
            <a:ext cx="9212826" cy="2448232"/>
          </a:xfrm>
          <a:prstGeom prst="rect">
            <a:avLst/>
          </a:prstGeom>
        </p:spPr>
      </p:pic>
    </p:spTree>
    <p:extLst>
      <p:ext uri="{BB962C8B-B14F-4D97-AF65-F5344CB8AC3E}">
        <p14:creationId xmlns:p14="http://schemas.microsoft.com/office/powerpoint/2010/main" val="368628188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TM02900722[[fn=Ion Boardroom]]</Template>
  <TotalTime>124</TotalTime>
  <Words>904</Words>
  <Application>Microsoft Office PowerPoint</Application>
  <PresentationFormat>Widescreen</PresentationFormat>
  <Paragraphs>45</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Century Gothic</vt:lpstr>
      <vt:lpstr>Times New Roman</vt:lpstr>
      <vt:lpstr>Wingdings</vt:lpstr>
      <vt:lpstr>Wingdings 3</vt:lpstr>
      <vt:lpstr>Ion Boardroom</vt:lpstr>
      <vt:lpstr>Major project stage - 1 on  vehicular accident detection and alert generation using IOT</vt:lpstr>
      <vt:lpstr>ABSTRACT</vt:lpstr>
      <vt:lpstr>BLOCK DIAGRAM</vt:lpstr>
      <vt:lpstr>PROPOSED SYSTEM</vt:lpstr>
      <vt:lpstr>EXPLANATION</vt:lpstr>
      <vt:lpstr>EXPLANATION</vt:lpstr>
      <vt:lpstr>EXPLANATION</vt:lpstr>
      <vt:lpstr>ARDUINO UNO</vt:lpstr>
      <vt:lpstr>WORKING</vt:lpstr>
      <vt:lpstr>WORKING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naga sai</dc:creator>
  <cp:lastModifiedBy>naga sai</cp:lastModifiedBy>
  <cp:revision>1</cp:revision>
  <dcterms:created xsi:type="dcterms:W3CDTF">2024-11-11T15:16:23Z</dcterms:created>
  <dcterms:modified xsi:type="dcterms:W3CDTF">2024-11-11T19:29:49Z</dcterms:modified>
</cp:coreProperties>
</file>